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74" r:id="rId2"/>
    <p:sldId id="287" r:id="rId3"/>
    <p:sldId id="289" r:id="rId4"/>
    <p:sldId id="290" r:id="rId5"/>
    <p:sldId id="286" r:id="rId6"/>
    <p:sldId id="291" r:id="rId7"/>
    <p:sldId id="292" r:id="rId8"/>
    <p:sldId id="294" r:id="rId9"/>
    <p:sldId id="293" r:id="rId10"/>
    <p:sldId id="295" r:id="rId11"/>
    <p:sldId id="296" r:id="rId12"/>
    <p:sldId id="297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5146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err="1" smtClean="0"/>
              <a:t>Adityapur</a:t>
            </a:r>
            <a:r>
              <a:rPr lang="en-IN" sz="3600" dirty="0" smtClean="0"/>
              <a:t> Based Centres</a:t>
            </a:r>
          </a:p>
          <a:p>
            <a:pPr algn="ctr">
              <a:buNone/>
            </a:pPr>
            <a:r>
              <a:rPr lang="en-IN" dirty="0" smtClean="0"/>
              <a:t>Mohan Nagar, N.I.T., </a:t>
            </a:r>
            <a:r>
              <a:rPr lang="en-IN" dirty="0" err="1" smtClean="0"/>
              <a:t>Imli</a:t>
            </a:r>
            <a:r>
              <a:rPr lang="en-IN" dirty="0" smtClean="0"/>
              <a:t> </a:t>
            </a:r>
            <a:r>
              <a:rPr lang="en-IN" dirty="0" err="1" smtClean="0"/>
              <a:t>Chauk</a:t>
            </a:r>
            <a:r>
              <a:rPr lang="en-IN" dirty="0" smtClean="0"/>
              <a:t> &amp; </a:t>
            </a:r>
            <a:r>
              <a:rPr lang="en-IN" dirty="0" err="1" smtClean="0"/>
              <a:t>Aashiyana</a:t>
            </a:r>
            <a:endParaRPr lang="en-IN" dirty="0" smtClean="0"/>
          </a:p>
          <a:p>
            <a:pPr algn="ctr">
              <a:buNone/>
            </a:pPr>
            <a:r>
              <a:rPr lang="en-IN" sz="3600" dirty="0" smtClean="0"/>
              <a:t>Jharkhand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-20160126-WA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160126-WA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191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60126-WA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"/>
            <a:ext cx="41148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60126-WA0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76600"/>
            <a:ext cx="4191000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-20160126-WA0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276600"/>
            <a:ext cx="4114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20160126-WA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19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60126-WA0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"/>
            <a:ext cx="419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60126-WA0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29000"/>
            <a:ext cx="419100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G-20160126-WA00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429000"/>
            <a:ext cx="4191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32766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smtClean="0"/>
              <a:t>Launch of</a:t>
            </a:r>
          </a:p>
          <a:p>
            <a:pPr algn="ctr">
              <a:buNone/>
            </a:pPr>
            <a:r>
              <a:rPr lang="en-IN" sz="6600" b="1" i="1" dirty="0" err="1" smtClean="0">
                <a:latin typeface="+mj-lt"/>
              </a:rPr>
              <a:t>Sanjeevani</a:t>
            </a:r>
            <a:endParaRPr lang="en-IN" sz="6600" b="1" i="1" dirty="0" smtClean="0">
              <a:latin typeface="+mj-lt"/>
            </a:endParaRPr>
          </a:p>
          <a:p>
            <a:pPr algn="ctr">
              <a:buNone/>
            </a:pPr>
            <a:r>
              <a:rPr lang="en-IN" sz="3600" dirty="0" err="1" smtClean="0"/>
              <a:t>Sankalp’s</a:t>
            </a:r>
            <a:r>
              <a:rPr lang="en-IN" sz="3600" dirty="0" smtClean="0"/>
              <a:t> Common Syllabus </a:t>
            </a:r>
          </a:p>
          <a:p>
            <a:pPr algn="ctr">
              <a:buNone/>
            </a:pPr>
            <a:r>
              <a:rPr lang="en-IN" sz="3600" dirty="0" smtClean="0"/>
              <a:t>Curriculum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160126-WA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763000" cy="619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160126-WA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2672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60126-WA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"/>
            <a:ext cx="4165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60126-WA0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29000"/>
            <a:ext cx="4267200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60126-WA0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429000"/>
            <a:ext cx="4191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160126-WA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267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60126-WA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"/>
            <a:ext cx="4114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60126-WA0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29000"/>
            <a:ext cx="4267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-20160126-WA0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429000"/>
            <a:ext cx="4114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153400" cy="20574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smtClean="0"/>
              <a:t>Sankalp T</a:t>
            </a:r>
            <a:r>
              <a:rPr lang="en-IN" sz="3600" dirty="0" smtClean="0"/>
              <a:t>eam with </a:t>
            </a:r>
          </a:p>
          <a:p>
            <a:pPr algn="ctr">
              <a:buNone/>
            </a:pPr>
            <a:r>
              <a:rPr lang="en-IN" sz="3600" dirty="0" err="1" smtClean="0"/>
              <a:t>Hon’ble</a:t>
            </a:r>
            <a:r>
              <a:rPr lang="en-IN" sz="3600" dirty="0" smtClean="0"/>
              <a:t> Chief Guest</a:t>
            </a:r>
          </a:p>
          <a:p>
            <a:pPr algn="ctr">
              <a:buNone/>
            </a:pPr>
            <a:r>
              <a:rPr lang="en-IN" sz="3600" dirty="0" smtClean="0"/>
              <a:t>Mr. </a:t>
            </a:r>
            <a:r>
              <a:rPr lang="en-IN" sz="3600" dirty="0" err="1" smtClean="0"/>
              <a:t>Amrit</a:t>
            </a:r>
            <a:r>
              <a:rPr lang="en-IN" sz="3600" dirty="0" smtClean="0"/>
              <a:t> 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20160126-WA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5344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153400" cy="601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914400"/>
            <a:ext cx="7239000" cy="1143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dirty="0" smtClean="0"/>
              <a:t>Republic </a:t>
            </a:r>
            <a:r>
              <a:rPr lang="en-IN" dirty="0" smtClean="0"/>
              <a:t>Day </a:t>
            </a:r>
            <a:r>
              <a:rPr lang="en-IN" dirty="0" smtClean="0"/>
              <a:t>2016 </a:t>
            </a:r>
            <a:r>
              <a:rPr lang="en-IN" dirty="0" smtClean="0"/>
              <a:t>at </a:t>
            </a:r>
          </a:p>
          <a:p>
            <a:pPr algn="ctr">
              <a:buNone/>
            </a:pPr>
            <a:r>
              <a:rPr lang="en-IN" dirty="0" smtClean="0"/>
              <a:t>Sankalp Centres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18102"/>
            <a:ext cx="8229600" cy="5958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19600" y="1524000"/>
            <a:ext cx="4114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Into that heaven of Freedom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My Lord !!!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Let my Country awake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EASY WAY TO DONATE NOW 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</a:t>
            </a:r>
            <a:r>
              <a:rPr lang="en-IN" sz="2000" dirty="0" smtClean="0"/>
              <a:t>run </a:t>
            </a:r>
            <a:r>
              <a:rPr lang="en-IN" sz="2000" dirty="0" smtClean="0"/>
              <a:t>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IN" dirty="0" smtClean="0"/>
              <a:t>Sankalp Account Details</a:t>
            </a:r>
          </a:p>
          <a:p>
            <a:pPr lvl="1" algn="ctr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 algn="ctr">
              <a:buNone/>
            </a:pPr>
            <a:r>
              <a:rPr lang="en-IN" sz="1800" dirty="0" smtClean="0"/>
              <a:t>“SANKALP” A/C No.-31114719936</a:t>
            </a:r>
          </a:p>
          <a:p>
            <a:pPr lvl="1" algn="ctr">
              <a:buNone/>
            </a:pPr>
            <a:r>
              <a:rPr lang="en-IN" sz="1800" dirty="0" smtClean="0"/>
              <a:t>CIF No: 85757412911</a:t>
            </a:r>
          </a:p>
          <a:p>
            <a:pPr lvl="1" algn="ctr">
              <a:buNone/>
            </a:pPr>
            <a:r>
              <a:rPr lang="en-IN" sz="1800" dirty="0" smtClean="0"/>
              <a:t>IFSC Code: SBIN0001882</a:t>
            </a:r>
          </a:p>
          <a:p>
            <a:pPr lvl="1" algn="ctr">
              <a:buNone/>
            </a:pPr>
            <a:r>
              <a:rPr lang="en-IN" sz="1800" dirty="0" smtClean="0"/>
              <a:t>MICR Code: 831002004</a:t>
            </a:r>
          </a:p>
          <a:p>
            <a:pPr lvl="1" algn="ctr">
              <a:buNone/>
            </a:pPr>
            <a:r>
              <a:rPr lang="en-IN" sz="1800" dirty="0" smtClean="0"/>
              <a:t>Branch code: (1882)</a:t>
            </a:r>
          </a:p>
          <a:p>
            <a:pPr lvl="1" algn="ctr">
              <a:buNone/>
            </a:pPr>
            <a:r>
              <a:rPr lang="en-IN" sz="1800" dirty="0" smtClean="0"/>
              <a:t>Branch: SBI- RIT JAMSHEDPUR</a:t>
            </a:r>
          </a:p>
          <a:p>
            <a:pPr lvl="1" algn="ctr">
              <a:buNone/>
            </a:pPr>
            <a:endParaRPr lang="en-IN" sz="1800" dirty="0" smtClean="0"/>
          </a:p>
          <a:p>
            <a:pPr lvl="2" algn="ctr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81400"/>
            <a:ext cx="76200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dirty="0" smtClean="0"/>
              <a:t>Thank You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160126-WA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685800"/>
            <a:ext cx="350520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Where the mind is without fear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and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the head is held high........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b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70" y="304800"/>
            <a:ext cx="891903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057400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smtClean="0"/>
              <a:t>Republic Day celebration </a:t>
            </a:r>
          </a:p>
          <a:p>
            <a:pPr algn="ctr">
              <a:buNone/>
            </a:pPr>
            <a:r>
              <a:rPr lang="en-IN" sz="3600" dirty="0" smtClean="0"/>
              <a:t>across </a:t>
            </a:r>
          </a:p>
          <a:p>
            <a:pPr algn="ctr">
              <a:buNone/>
            </a:pPr>
            <a:r>
              <a:rPr lang="en-IN" sz="3600" dirty="0" smtClean="0"/>
              <a:t>Sankalp Centres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0574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smtClean="0"/>
              <a:t>Madhepura Centre</a:t>
            </a:r>
          </a:p>
          <a:p>
            <a:pPr algn="ctr">
              <a:buNone/>
            </a:pPr>
            <a:r>
              <a:rPr lang="en-IN" sz="3600" dirty="0" err="1" smtClean="0"/>
              <a:t>Gamharia</a:t>
            </a:r>
            <a:endParaRPr lang="en-IN" sz="3600" dirty="0" smtClean="0"/>
          </a:p>
          <a:p>
            <a:pPr algn="ctr">
              <a:buNone/>
            </a:pPr>
            <a:r>
              <a:rPr lang="en-IN" sz="3600" dirty="0" smtClean="0"/>
              <a:t>Bihar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-20160126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4958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60126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"/>
            <a:ext cx="4114800" cy="274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60126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200400"/>
            <a:ext cx="4114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153400" cy="205740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3600" dirty="0" smtClean="0"/>
              <a:t>Dhanbad</a:t>
            </a:r>
            <a:r>
              <a:rPr lang="en-IN" sz="3600" dirty="0" smtClean="0"/>
              <a:t> Centre</a:t>
            </a:r>
          </a:p>
          <a:p>
            <a:pPr algn="ctr">
              <a:buNone/>
            </a:pPr>
            <a:r>
              <a:rPr lang="en-IN" sz="3600" dirty="0" smtClean="0"/>
              <a:t>Kendua Block</a:t>
            </a:r>
          </a:p>
          <a:p>
            <a:pPr algn="ctr">
              <a:buNone/>
            </a:pPr>
            <a:r>
              <a:rPr lang="en-IN" sz="3600" dirty="0" smtClean="0"/>
              <a:t>Jharkhand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-20160126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419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-20160126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"/>
            <a:ext cx="417195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IMG-20160126-WA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429000"/>
            <a:ext cx="4419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MG-20160126-WA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429000"/>
            <a:ext cx="416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222</Words>
  <Application>Microsoft Office PowerPoint</Application>
  <PresentationFormat>On-screen Show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EASY WAY TO DONATE NOW </vt:lpstr>
      <vt:lpstr>ACCOUNT DETAILS FOR SUPPORT</vt:lpstr>
      <vt:lpstr>     “You have not lived today until you have done something for someone who can never repay you.”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SANKALP-A PLEDGE TO CHANGE</dc:title>
  <dc:creator>Vijay Kumar</dc:creator>
  <cp:lastModifiedBy>161652</cp:lastModifiedBy>
  <cp:revision>188</cp:revision>
  <dcterms:created xsi:type="dcterms:W3CDTF">2006-08-16T00:00:00Z</dcterms:created>
  <dcterms:modified xsi:type="dcterms:W3CDTF">2016-02-03T06:59:05Z</dcterms:modified>
</cp:coreProperties>
</file>